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6" r:id="rId4"/>
  </p:sldMasterIdLst>
  <p:sldIdLst>
    <p:sldId id="257" r:id="rId5"/>
    <p:sldId id="269" r:id="rId6"/>
    <p:sldId id="270" r:id="rId7"/>
    <p:sldId id="271" r:id="rId8"/>
    <p:sldId id="261" r:id="rId9"/>
    <p:sldId id="262" r:id="rId10"/>
    <p:sldId id="259" r:id="rId11"/>
    <p:sldId id="263" r:id="rId12"/>
    <p:sldId id="264" r:id="rId13"/>
    <p:sldId id="260" r:id="rId14"/>
    <p:sldId id="265" r:id="rId15"/>
    <p:sldId id="266" r:id="rId16"/>
    <p:sldId id="272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 err="1"/>
              <a:t>Visdrone</a:t>
            </a:r>
            <a:endParaRPr lang="en-US" sz="8000" dirty="0"/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B0B0B-4578-4C65-BFB8-6D34B12F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Pytorch Yolov3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sky, outdoor, city, highway&#10;&#10;Description automatically generated">
            <a:extLst>
              <a:ext uri="{FF2B5EF4-FFF2-40B4-BE49-F238E27FC236}">
                <a16:creationId xmlns:a16="http://schemas.microsoft.com/office/drawing/2014/main" id="{FBCE603F-0C60-426D-BE6C-9A5F420D9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1" r="3276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6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ky, mountain, outdoor, tree&#10;&#10;Description automatically generated">
            <a:extLst>
              <a:ext uri="{FF2B5EF4-FFF2-40B4-BE49-F238E27FC236}">
                <a16:creationId xmlns:a16="http://schemas.microsoft.com/office/drawing/2014/main" id="{DFA792BF-2F08-42E4-98B9-DF2A6CF7A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05" r="-3" b="-3"/>
          <a:stretch/>
        </p:blipFill>
        <p:spPr>
          <a:xfrm>
            <a:off x="3115201" y="905933"/>
            <a:ext cx="599360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4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uttered&#10;&#10;Description automatically generated">
            <a:extLst>
              <a:ext uri="{FF2B5EF4-FFF2-40B4-BE49-F238E27FC236}">
                <a16:creationId xmlns:a16="http://schemas.microsoft.com/office/drawing/2014/main" id="{FB419CC7-C24B-48BF-963F-75E870766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8" b="1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A9EE4-B389-46F4-90DB-B738B85D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Example 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97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F8A2-EB4F-4DE3-B4A4-AEE1A88E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0BF2BB-37AE-4AC3-8DAE-5E9EF0710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75182"/>
              </p:ext>
            </p:extLst>
          </p:nvPr>
        </p:nvGraphicFramePr>
        <p:xfrm>
          <a:off x="1872202" y="275265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2495569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93562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Architecture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AP% Score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25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InceptionV3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7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RetinaNet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8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Yolov3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2893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590D59-55E1-4D4D-9E23-358005F67519}"/>
              </a:ext>
            </a:extLst>
          </p:cNvPr>
          <p:cNvSpPr txBox="1"/>
          <p:nvPr/>
        </p:nvSpPr>
        <p:spPr>
          <a:xfrm>
            <a:off x="1097280" y="4935975"/>
            <a:ext cx="1014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Precision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measures how accurate is 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the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predictions. i.e. the percentage of the predictions that are correct.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10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D921-068D-484A-B47E-837C1861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8F01-91D8-4339-8329-333B297BC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Accuracy of Yolo v3 is best on small and distinct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Retinanet</a:t>
            </a:r>
            <a:r>
              <a:rPr lang="en-IN" dirty="0"/>
              <a:t> is giving poor performance, works decent on angular views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Inceptionnet</a:t>
            </a:r>
            <a:r>
              <a:rPr lang="en-IN" dirty="0"/>
              <a:t> v3 works best on the different types of terrains and recognising objects in them</a:t>
            </a:r>
          </a:p>
        </p:txBody>
      </p:sp>
    </p:spTree>
    <p:extLst>
      <p:ext uri="{BB962C8B-B14F-4D97-AF65-F5344CB8AC3E}">
        <p14:creationId xmlns:p14="http://schemas.microsoft.com/office/powerpoint/2010/main" val="128100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02EB-0565-4709-A109-4A0F349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9BA0E-7835-488B-9305-A10593D5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Fine tuning of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Handlabelling</a:t>
            </a:r>
            <a:r>
              <a:rPr lang="en-US" dirty="0"/>
              <a:t> of some labels if necessary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Combination of 2 models, one for terrain and one for objects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 on larger datasets.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Trial on augmented datasets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100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1859-7267-499B-B157-06F9C662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2212-29F2-48AD-8D3A-35EA27468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619287" cy="3760891"/>
          </a:xfrm>
        </p:spPr>
        <p:txBody>
          <a:bodyPr/>
          <a:lstStyle/>
          <a:p>
            <a:r>
              <a:rPr lang="en-US" dirty="0"/>
              <a:t>InceptionetV3</a:t>
            </a:r>
            <a:endParaRPr lang="en-IN" dirty="0"/>
          </a:p>
        </p:txBody>
      </p:sp>
      <p:pic>
        <p:nvPicPr>
          <p:cNvPr id="5122" name="Picture 2" descr="Convolutional neural network architecture, Inception v3, used in this... |  Download Scientific Diagram">
            <a:extLst>
              <a:ext uri="{FF2B5EF4-FFF2-40B4-BE49-F238E27FC236}">
                <a16:creationId xmlns:a16="http://schemas.microsoft.com/office/drawing/2014/main" id="{6828F55F-2260-4E78-9EEF-EBC351E6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054705"/>
            <a:ext cx="80962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88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2DF3E-5140-4242-80B8-DB0A2F34A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Retinanet</a:t>
            </a:r>
          </a:p>
        </p:txBody>
      </p:sp>
      <p:pic>
        <p:nvPicPr>
          <p:cNvPr id="6146" name="Picture 2" descr="Review: RetinaNet — Focal Loss (Object Detection) | by Sik-Ho Tsang |  Towards Data Science">
            <a:extLst>
              <a:ext uri="{FF2B5EF4-FFF2-40B4-BE49-F238E27FC236}">
                <a16:creationId xmlns:a16="http://schemas.microsoft.com/office/drawing/2014/main" id="{6A2999DF-CFB4-4A2E-92C2-E4EA2B798D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1633" y="1134719"/>
            <a:ext cx="9824112" cy="250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404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74" name="Rectangle 74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CE647-F8EC-434F-A953-1FC89102F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Yolov3</a:t>
            </a:r>
          </a:p>
        </p:txBody>
      </p:sp>
      <p:pic>
        <p:nvPicPr>
          <p:cNvPr id="7170" name="Picture 2" descr="Structure detail of YOLOv3.It uses Darknet-53 as the backbone network... |  Download Scientific Diagram">
            <a:extLst>
              <a:ext uri="{FF2B5EF4-FFF2-40B4-BE49-F238E27FC236}">
                <a16:creationId xmlns:a16="http://schemas.microsoft.com/office/drawing/2014/main" id="{41FEE567-775E-4BE9-A6D4-0A785B7F18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1633" y="1011918"/>
            <a:ext cx="9824112" cy="275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75" name="Straight Connector 76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6" name="Rectangle 78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925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04F3C8-3718-4DF7-BA66-6164E18E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075625"/>
            <a:ext cx="6275667" cy="47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6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356D4-B39F-41A8-B19E-C7AA9ABE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Inception net v3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3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D199CF-BC8B-4877-91BD-7264AAA6A55A}"/>
              </a:ext>
            </a:extLst>
          </p:cNvPr>
          <p:cNvSpPr txBox="1"/>
          <p:nvPr/>
        </p:nvSpPr>
        <p:spPr>
          <a:xfrm>
            <a:off x="8029575" y="4248150"/>
            <a:ext cx="3053603" cy="179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[('n09468604', 'valley', 0.50206745),</a:t>
            </a:r>
          </a:p>
          <a:p>
            <a:r>
              <a:rPr lang="pt-BR" dirty="0">
                <a:solidFill>
                  <a:schemeClr val="bg1"/>
                </a:solidFill>
              </a:rPr>
              <a:t> ('n09193705', 'alp', 0.023748454),</a:t>
            </a:r>
          </a:p>
          <a:p>
            <a:r>
              <a:rPr lang="pt-BR" dirty="0">
                <a:solidFill>
                  <a:schemeClr val="bg1"/>
                </a:solidFill>
              </a:rPr>
              <a:t> ('n04532670', 'viaduct', 0.022799503)]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1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BDDA96-3F4C-467C-B430-29C2F1024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/>
          <a:stretch/>
        </p:blipFill>
        <p:spPr bwMode="auto">
          <a:xfrm>
            <a:off x="633999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510B-E678-4D39-A215-2CF1E602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r>
              <a:rPr lang="pt-BR" dirty="0"/>
              <a:t>[('n02930766', 'cab', 0.006438061),</a:t>
            </a:r>
          </a:p>
          <a:p>
            <a:r>
              <a:rPr lang="pt-BR" dirty="0"/>
              <a:t> ('n03670208', 'limousine', 0.00611805),</a:t>
            </a:r>
          </a:p>
          <a:p>
            <a:r>
              <a:rPr lang="pt-BR" dirty="0"/>
              <a:t> ('n03796401', 'moving_van', 0.0055998275)]</a:t>
            </a:r>
            <a:endParaRPr lang="en-I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DB533-AC5A-42E4-A2B5-649C161DF280}"/>
              </a:ext>
            </a:extLst>
          </p:cNvPr>
          <p:cNvSpPr txBox="1"/>
          <p:nvPr/>
        </p:nvSpPr>
        <p:spPr>
          <a:xfrm>
            <a:off x="7859485" y="17335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692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6CB08-83C6-42A5-B342-756CDA77B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" r="12372" b="2"/>
          <a:stretch/>
        </p:blipFill>
        <p:spPr bwMode="auto">
          <a:xfrm>
            <a:off x="633999" y="640080"/>
            <a:ext cx="6275667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1A3EE-2DBD-493D-BC35-ACF71FE3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RetinaNet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24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6061FB-D692-42B1-A81C-65BA0B32C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r="8583" b="2"/>
          <a:stretch/>
        </p:blipFill>
        <p:spPr bwMode="auto">
          <a:xfrm>
            <a:off x="633999" y="640080"/>
            <a:ext cx="6275667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61257-7F15-4DBB-A2A4-61A650E3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Example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34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CE5F13-112C-49E1-A77B-1C01F867B2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" r="9575" b="2"/>
          <a:stretch/>
        </p:blipFill>
        <p:spPr bwMode="auto">
          <a:xfrm>
            <a:off x="633999" y="640080"/>
            <a:ext cx="6275667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63608-3816-461F-966B-6FCA9A69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Example 2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111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646C36-D994-4DBD-9A53-9B2DFD8D720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Bookman Old Style</vt:lpstr>
      <vt:lpstr>Calibri</vt:lpstr>
      <vt:lpstr>charter</vt:lpstr>
      <vt:lpstr>Franklin Gothic Book</vt:lpstr>
      <vt:lpstr>1_RetrospectVTI</vt:lpstr>
      <vt:lpstr>Visdrone</vt:lpstr>
      <vt:lpstr>Architectures</vt:lpstr>
      <vt:lpstr>Retinanet</vt:lpstr>
      <vt:lpstr>Yolov3</vt:lpstr>
      <vt:lpstr>Inception net v3</vt:lpstr>
      <vt:lpstr>PowerPoint Presentation</vt:lpstr>
      <vt:lpstr>RetinaNet</vt:lpstr>
      <vt:lpstr>Example</vt:lpstr>
      <vt:lpstr>Example 2</vt:lpstr>
      <vt:lpstr>Pytorch Yolov3</vt:lpstr>
      <vt:lpstr>PowerPoint Presentation</vt:lpstr>
      <vt:lpstr>Example 3</vt:lpstr>
      <vt:lpstr>Results</vt:lpstr>
      <vt:lpstr>Observations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2020-11-07T21:18:07Z</dcterms:created>
  <dcterms:modified xsi:type="dcterms:W3CDTF">2020-11-10T08:39:18Z</dcterms:modified>
</cp:coreProperties>
</file>